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304" r:id="rId5"/>
    <p:sldId id="308" r:id="rId6"/>
    <p:sldId id="309" r:id="rId7"/>
    <p:sldId id="310" r:id="rId8"/>
    <p:sldId id="300" r:id="rId9"/>
    <p:sldId id="329" r:id="rId10"/>
    <p:sldId id="301" r:id="rId11"/>
    <p:sldId id="327" r:id="rId12"/>
    <p:sldId id="322" r:id="rId13"/>
    <p:sldId id="328" r:id="rId14"/>
    <p:sldId id="321" r:id="rId15"/>
    <p:sldId id="323" r:id="rId16"/>
    <p:sldId id="324" r:id="rId17"/>
    <p:sldId id="305" r:id="rId18"/>
    <p:sldId id="318" r:id="rId19"/>
    <p:sldId id="319" r:id="rId20"/>
    <p:sldId id="320" r:id="rId21"/>
    <p:sldId id="307" r:id="rId22"/>
    <p:sldId id="316" r:id="rId23"/>
    <p:sldId id="317" r:id="rId24"/>
    <p:sldId id="306" r:id="rId25"/>
    <p:sldId id="315" r:id="rId26"/>
    <p:sldId id="311" r:id="rId27"/>
    <p:sldId id="312" r:id="rId28"/>
    <p:sldId id="313" r:id="rId29"/>
    <p:sldId id="314" r:id="rId30"/>
    <p:sldId id="303" r:id="rId31"/>
    <p:sldId id="302" r:id="rId32"/>
    <p:sldId id="326" r:id="rId33"/>
    <p:sldId id="258" r:id="rId34"/>
    <p:sldId id="325" r:id="rId35"/>
    <p:sldId id="2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994-348B-4CF5-976E-1770D3293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The Little Things in RFMS to Help You Close More Sales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DDB1F-D8EB-4446-9EED-2BECD7511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Tony Cargill	</a:t>
            </a:r>
          </a:p>
        </p:txBody>
      </p:sp>
    </p:spTree>
    <p:extLst>
      <p:ext uri="{BB962C8B-B14F-4D97-AF65-F5344CB8AC3E}">
        <p14:creationId xmlns:p14="http://schemas.microsoft.com/office/powerpoint/2010/main" val="68510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4AF8-42A2-4B87-A7AC-8403154A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E717A-EC19-4090-903A-1FAA71B8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Invest in Training</a:t>
            </a:r>
          </a:p>
          <a:p>
            <a:pPr lvl="1"/>
            <a:r>
              <a:rPr lang="en-US" sz="3200" b="1" dirty="0"/>
              <a:t>Sales Training - </a:t>
            </a:r>
            <a:r>
              <a:rPr lang="en-US" dirty="0"/>
              <a:t>You can get anything you want if you help enough other people get what they want. </a:t>
            </a:r>
            <a:r>
              <a:rPr lang="en-US" i="1" dirty="0"/>
              <a:t>(Zig Ziglar)</a:t>
            </a:r>
            <a:endParaRPr lang="en-US" sz="3200" b="1" dirty="0"/>
          </a:p>
          <a:p>
            <a:pPr lvl="1"/>
            <a:r>
              <a:rPr lang="en-US" sz="3200" b="1" dirty="0"/>
              <a:t>Vendor Training</a:t>
            </a:r>
          </a:p>
          <a:p>
            <a:pPr lvl="1"/>
            <a:r>
              <a:rPr lang="en-US" sz="3200" b="1" dirty="0"/>
              <a:t>Measure On-site Visits</a:t>
            </a:r>
          </a:p>
          <a:p>
            <a:pPr lvl="1"/>
            <a:r>
              <a:rPr lang="en-US" sz="3200" b="1" dirty="0"/>
              <a:t>Installation On-site Visits</a:t>
            </a:r>
          </a:p>
        </p:txBody>
      </p:sp>
    </p:spTree>
    <p:extLst>
      <p:ext uri="{BB962C8B-B14F-4D97-AF65-F5344CB8AC3E}">
        <p14:creationId xmlns:p14="http://schemas.microsoft.com/office/powerpoint/2010/main" val="373592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istence pays when closing sales">
            <a:extLst>
              <a:ext uri="{FF2B5EF4-FFF2-40B4-BE49-F238E27FC236}">
                <a16:creationId xmlns:a16="http://schemas.microsoft.com/office/drawing/2014/main" id="{FDCA2C61-80AE-4B0C-AF78-D06ED7C1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25" y="997527"/>
            <a:ext cx="7822277" cy="49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8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0479D9-CAA0-47D7-BC3E-E9639AB1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Little Things in RFMS to Help You Close More Sales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07AF54-8047-4379-AC62-917679451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839585"/>
            <a:ext cx="5470525" cy="529520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8DADE3-ADE1-4176-A28B-D67C7FA58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Use Tasks in Client Management </a:t>
            </a:r>
          </a:p>
        </p:txBody>
      </p:sp>
    </p:spTree>
    <p:extLst>
      <p:ext uri="{BB962C8B-B14F-4D97-AF65-F5344CB8AC3E}">
        <p14:creationId xmlns:p14="http://schemas.microsoft.com/office/powerpoint/2010/main" val="39910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B24A-D1E9-460D-A6C7-BD938D66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Acquiring a new customer costs 5–25 times more than keeping an existing customer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1B4E3-6E62-4F8B-B19F-BD11B75E70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/>
              <a:t>Harvard Business Review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02C35-4D4D-48B5-BE3D-DF8D841C6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i="1" dirty="0">
                <a:solidFill>
                  <a:srgbClr val="FF0000"/>
                </a:solidFill>
              </a:rPr>
              <a:t>RFMS Can Help</a:t>
            </a:r>
          </a:p>
        </p:txBody>
      </p:sp>
    </p:spTree>
    <p:extLst>
      <p:ext uri="{BB962C8B-B14F-4D97-AF65-F5344CB8AC3E}">
        <p14:creationId xmlns:p14="http://schemas.microsoft.com/office/powerpoint/2010/main" val="294792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DBE1-DD9A-4639-AA17-2FA536C4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6FAE8-F851-48F9-8CD9-54A043B05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 the Customer File – Require Customers to be in Customer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46781-E520-4523-A459-4AE303BE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82" y="3010500"/>
            <a:ext cx="10883233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55F3-F685-43C6-95D0-33F1CD3A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C608E1-6314-4615-BC3B-688F03073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831" y="2557463"/>
            <a:ext cx="648433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4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33E0-083A-4678-A34F-BEDC6047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Little Things in RFMS to Help You Close More Sales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0F6356-AF79-4936-88BB-6BCB05846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822960"/>
            <a:ext cx="5470525" cy="520376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94242-907D-41A3-B12B-8EF5ED60F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Use the “Additional Information” tab in the Customer File </a:t>
            </a:r>
          </a:p>
        </p:txBody>
      </p:sp>
    </p:spTree>
    <p:extLst>
      <p:ext uri="{BB962C8B-B14F-4D97-AF65-F5344CB8AC3E}">
        <p14:creationId xmlns:p14="http://schemas.microsoft.com/office/powerpoint/2010/main" val="304947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DCBC-807A-4F58-AA9A-1D651CFD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77440-741C-43D8-94AE-B93FF2E8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22723-2C0A-4828-AB6E-233AD8A95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b="1" dirty="0"/>
              <a:t>Use the Sales Reports Module</a:t>
            </a:r>
          </a:p>
          <a:p>
            <a:pPr lvl="1"/>
            <a:r>
              <a:rPr lang="en-US" sz="3200" b="1" dirty="0"/>
              <a:t>-Demographics Report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1D43F-6DDF-43DD-BA02-0FE58C06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68" y="982130"/>
            <a:ext cx="5469466" cy="48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1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46DC0D-3099-40A7-AAAB-E99F658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2563081" cy="1371600"/>
          </a:xfrm>
        </p:spPr>
        <p:txBody>
          <a:bodyPr/>
          <a:lstStyle/>
          <a:p>
            <a:r>
              <a:rPr lang="en-US" dirty="0"/>
              <a:t>The Little Things in RFMS to Help You Close More Sales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218B7A-008F-4433-BA1A-CBA386AE2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755" y="1388534"/>
            <a:ext cx="6393982" cy="408093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E50456-CC73-4C9A-91AB-20A65F604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2563081" cy="2438404"/>
          </a:xfrm>
        </p:spPr>
        <p:txBody>
          <a:bodyPr>
            <a:normAutofit/>
          </a:bodyPr>
          <a:lstStyle/>
          <a:p>
            <a:r>
              <a:rPr lang="en-US" sz="3200" dirty="0"/>
              <a:t>See Sales by Zip Code</a:t>
            </a:r>
          </a:p>
        </p:txBody>
      </p:sp>
    </p:spTree>
    <p:extLst>
      <p:ext uri="{BB962C8B-B14F-4D97-AF65-F5344CB8AC3E}">
        <p14:creationId xmlns:p14="http://schemas.microsoft.com/office/powerpoint/2010/main" val="472820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4702C-8934-4EFB-B958-A1A8F4AF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9" y="468922"/>
            <a:ext cx="11095682" cy="589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8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6894-D8A9-4EE2-8A19-4B73E579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551CDA-C835-4718-A331-91736DF96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8984" y="2560638"/>
            <a:ext cx="4697231" cy="33099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962E86-9BCA-4870-97FB-17741711C9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2560638"/>
            <a:ext cx="4718050" cy="33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29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F3484-5065-4B17-9CE1-D82FDB7F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625"/>
            <a:ext cx="12192000" cy="60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9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32BA-7BE7-4014-AB96-B1A29ACE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5C3B0-19B5-4542-B2FD-A1D5B3B67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90786-BCA6-462E-9841-E9E11DF47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b="1" dirty="0"/>
              <a:t>Quote Information Report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C711D-8526-4F53-9F1B-9BE2CD1D7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68" y="626924"/>
            <a:ext cx="5469466" cy="5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68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F708E-43AE-4581-B3A0-3589A571A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9" y="633046"/>
            <a:ext cx="10961077" cy="56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96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BA5CC-8382-48FB-B17E-6D9FC777E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7" y="668215"/>
            <a:ext cx="1072661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37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0623-A207-4FD9-B719-3082B251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77A99-7376-4658-B1BD-200BAF779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Sales Budgets for Sales Associates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9F040-3941-4982-9BBE-8295DCF11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Set Sales Budgets for Sales Associates:</a:t>
            </a:r>
          </a:p>
          <a:p>
            <a:r>
              <a:rPr lang="en-US" sz="2000" dirty="0"/>
              <a:t>Gives them defined expectations</a:t>
            </a:r>
          </a:p>
          <a:p>
            <a:r>
              <a:rPr lang="en-US" sz="2000" dirty="0"/>
              <a:t>Drives them to succeed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EFAF3-FDB6-4B04-9E93-E60AD6B4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68" y="1388534"/>
            <a:ext cx="5976163" cy="44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28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EEB9-C5B2-49E5-AD27-BE2EA859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Little Things in RFMS to Help You Close More Sales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D7D5AE-1C02-4F02-BF63-A9312330D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529997"/>
            <a:ext cx="5470525" cy="37980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E4609-77D9-4197-B4E0-B4D481D9B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/>
              <a:t>Set Sales Budgets for Sales Associates:</a:t>
            </a:r>
          </a:p>
          <a:p>
            <a:r>
              <a:rPr lang="en-US" sz="2000" dirty="0"/>
              <a:t>Gives them defined expectations</a:t>
            </a:r>
          </a:p>
          <a:p>
            <a:r>
              <a:rPr lang="en-US" sz="2000" dirty="0"/>
              <a:t>Drives them to succeed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97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3168-DD1D-4301-959A-41B6FBC1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B40B1-F2B6-4EC0-ADD4-AB9147DF2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Maintain Showroom</a:t>
            </a:r>
          </a:p>
          <a:p>
            <a:pPr lvl="1"/>
            <a:r>
              <a:rPr lang="en-US" sz="3600" dirty="0"/>
              <a:t>Set up Product Sets</a:t>
            </a:r>
          </a:p>
          <a:p>
            <a:pPr lvl="2"/>
            <a:r>
              <a:rPr lang="en-US" sz="3400" dirty="0"/>
              <a:t>Run Materials Analysis Report</a:t>
            </a:r>
          </a:p>
          <a:p>
            <a:pPr lvl="3"/>
            <a:r>
              <a:rPr lang="en-US" sz="3200" dirty="0"/>
              <a:t>Purge Non-Productive Displays</a:t>
            </a:r>
          </a:p>
        </p:txBody>
      </p:sp>
    </p:spTree>
    <p:extLst>
      <p:ext uri="{BB962C8B-B14F-4D97-AF65-F5344CB8AC3E}">
        <p14:creationId xmlns:p14="http://schemas.microsoft.com/office/powerpoint/2010/main" val="2723583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A239-CCC6-46E4-89E2-E94C028B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64606"/>
          </a:xfrm>
        </p:spPr>
        <p:txBody>
          <a:bodyPr>
            <a:normAutofit/>
          </a:bodyPr>
          <a:lstStyle/>
          <a:p>
            <a:r>
              <a:rPr lang="en-US" sz="3200" dirty="0"/>
              <a:t>The Little Things in RFMS to Help You Close More Sales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8C172F-F725-4229-A070-A126BCAB9F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2032" y="1746739"/>
            <a:ext cx="6667744" cy="412383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D8DE27-7B71-44D2-A990-A4EF88324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2225" y="1746739"/>
            <a:ext cx="2817214" cy="41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97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9B01-348F-4966-A181-4D403369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Little Things in RFMS to Help You Close More Sales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EE0CD-0AE9-4438-A9CB-B603C1A76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738554"/>
            <a:ext cx="5470525" cy="533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F48A8-9CF5-4328-8C82-F75F6F494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Material Analysis Report</a:t>
            </a:r>
          </a:p>
        </p:txBody>
      </p:sp>
    </p:spTree>
    <p:extLst>
      <p:ext uri="{BB962C8B-B14F-4D97-AF65-F5344CB8AC3E}">
        <p14:creationId xmlns:p14="http://schemas.microsoft.com/office/powerpoint/2010/main" val="1130720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68E907-1887-470F-AF6B-8AFC24D6F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8" y="738554"/>
            <a:ext cx="10914185" cy="54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2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Autofit/>
          </a:bodyPr>
          <a:lstStyle/>
          <a:p>
            <a:r>
              <a:rPr lang="en-US" sz="2800" dirty="0"/>
              <a:t>The Little Things in RFMS to Help You Close More Sales</a:t>
            </a:r>
          </a:p>
        </p:txBody>
      </p:sp>
      <p:cxnSp>
        <p:nvCxnSpPr>
          <p:cNvPr id="23" name="Straight Connector 18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919BF8-EB0D-4BDE-996C-F4173C2EA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endParaRPr lang="en-US" sz="1600" dirty="0"/>
          </a:p>
          <a:p>
            <a:pPr marL="0" indent="0" algn="ctr">
              <a:buNone/>
            </a:pPr>
            <a:r>
              <a:rPr lang="en-US" sz="3600" b="1" dirty="0"/>
              <a:t>Line Grouping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pic>
        <p:nvPicPr>
          <p:cNvPr id="6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AE78E1-2D8A-46B2-B5DB-72FF49839F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9251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095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21556-CE16-421C-8FD5-25475F2D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A3B86-0696-4959-A155-DE6C728A5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Diversify</a:t>
            </a:r>
          </a:p>
          <a:p>
            <a:pPr lvl="2"/>
            <a:r>
              <a:rPr lang="en-US" sz="3000" b="1" dirty="0"/>
              <a:t>Cabinets				</a:t>
            </a:r>
          </a:p>
          <a:p>
            <a:pPr lvl="2"/>
            <a:r>
              <a:rPr lang="en-US" sz="3000" b="1" dirty="0"/>
              <a:t>Countertops</a:t>
            </a:r>
          </a:p>
          <a:p>
            <a:pPr lvl="2"/>
            <a:r>
              <a:rPr lang="en-US" sz="3000" b="1" dirty="0"/>
              <a:t>Lighting</a:t>
            </a:r>
          </a:p>
        </p:txBody>
      </p:sp>
    </p:spTree>
    <p:extLst>
      <p:ext uri="{BB962C8B-B14F-4D97-AF65-F5344CB8AC3E}">
        <p14:creationId xmlns:p14="http://schemas.microsoft.com/office/powerpoint/2010/main" val="851149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038E-A57D-439E-AA77-6EA91B94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DA44-0694-4F4F-B1D2-712358E5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Close the Sale at the Measure</a:t>
            </a:r>
          </a:p>
          <a:p>
            <a:pPr lvl="1"/>
            <a:r>
              <a:rPr lang="en-US" sz="3200" b="1" dirty="0"/>
              <a:t>Integrate RFMS Measure Mobile and RFMS MOE to quote accurately on the measure</a:t>
            </a:r>
          </a:p>
          <a:p>
            <a:pPr lvl="2"/>
            <a:r>
              <a:rPr lang="en-US" sz="3000" b="1" dirty="0"/>
              <a:t>Use “Checklists” to speed up the process</a:t>
            </a:r>
          </a:p>
          <a:p>
            <a:pPr lvl="1"/>
            <a:r>
              <a:rPr lang="en-US" sz="3200" b="1" dirty="0"/>
              <a:t>Will work exceptionally well with new app arriving soon</a:t>
            </a:r>
          </a:p>
        </p:txBody>
      </p:sp>
    </p:spTree>
    <p:extLst>
      <p:ext uri="{BB962C8B-B14F-4D97-AF65-F5344CB8AC3E}">
        <p14:creationId xmlns:p14="http://schemas.microsoft.com/office/powerpoint/2010/main" val="658570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F041BE-EB0D-4845-ACB1-C7AF821E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75%–85% of top salespeople value CRMs, productivity apps, email marketing, and social selling as key factors in their success.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A42CC0-546C-49EE-A1BE-B095388F5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RFMS CRM App – Coming Soon!!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86A975-B09D-48C7-9DEA-F0BD69C52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/>
              <a:t>(State of Sales, LinkedIn)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23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FFC7-09C5-4350-9262-C6DC50B7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AB715-F5AF-477D-86A6-82C597DFEF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79731"/>
            <a:ext cx="4718050" cy="307175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9C37253-BB32-4656-9469-2C59173CC3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2649369"/>
            <a:ext cx="4718050" cy="31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6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4D2CCA-B69E-4D5E-9F54-AAD1BCA6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1A4DC2-8A09-4199-B6ED-7FF3210C07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560638"/>
            <a:ext cx="4718050" cy="330993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B45D505F-575C-46FB-8C64-ABA3C44F8B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0573" y="2560638"/>
            <a:ext cx="4660353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89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EF3EB42-2C18-441E-8B5B-E7553488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212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9B19-6FC8-4E99-9D0C-5F02051D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6F053-5B7C-4AA1-864E-4DE4510B6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Track Samples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80CD0-F038-4DAA-B50B-A7B51F9E6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37" y="2438399"/>
            <a:ext cx="6254259" cy="378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2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8F61-A00B-4918-A58E-FFE25F00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A00436-8860-4E24-8C8C-007C49ACB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708031"/>
            <a:ext cx="3025402" cy="3001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CF853-1F49-45BA-B0DD-60EAC346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804" y="2708031"/>
            <a:ext cx="6681680" cy="30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0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6EE028-091F-4AA5-9598-97BE71ED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Little Things in RFMS to Help You Close More Sales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6E07B3-D178-4918-AE6F-898E147DA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7609" y="3078450"/>
            <a:ext cx="731583" cy="701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75F879-0C25-4498-BC82-F25A22B2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169" y="3663476"/>
            <a:ext cx="1652953" cy="1131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024DE6-5654-4BFB-8228-1168AB867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8417" y="3031062"/>
            <a:ext cx="3718455" cy="2438404"/>
          </a:xfrm>
        </p:spPr>
        <p:txBody>
          <a:bodyPr>
            <a:normAutofit/>
          </a:bodyPr>
          <a:lstStyle/>
          <a:p>
            <a:r>
              <a:rPr lang="en-US" sz="2400" b="1" dirty="0"/>
              <a:t>Sample Icons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D5442-97A4-421E-9F3E-BFE0EB3C9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64958"/>
            <a:ext cx="4724809" cy="53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9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795C-0137-4EF9-9C28-D02EA5CA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E3F271-48C1-4B81-BCD4-56BA11694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247" y="2520462"/>
            <a:ext cx="7373816" cy="33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0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7FAE-3251-405C-B11C-B6415275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Little Things in RFMS to Help You Close More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08545-88EA-4315-AFE6-00CB77BE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Barcode Your Showroom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8D84F-FD94-45DD-873F-2E18FC787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278" y="3099973"/>
            <a:ext cx="7866184" cy="27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9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B383-CF6D-4437-863C-5DF01CD3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average new hire is fully productive in 5.3 months. 24% are ready in 1–3 months, and 16% take longer than 7 months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B63DA-0428-4674-9F88-7BDC44C9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/>
              <a:t>ForEntrepreneurs and The Bridge Group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2B5A3-16BB-406A-9584-3A8DFB58A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performing sales teams pay close attention to training, and see 9% faster revenue growth as a result</a:t>
            </a:r>
          </a:p>
        </p:txBody>
      </p:sp>
    </p:spTree>
    <p:extLst>
      <p:ext uri="{BB962C8B-B14F-4D97-AF65-F5344CB8AC3E}">
        <p14:creationId xmlns:p14="http://schemas.microsoft.com/office/powerpoint/2010/main" val="3675860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801</TotalTime>
  <Words>575</Words>
  <Application>Microsoft Office PowerPoint</Application>
  <PresentationFormat>Widescreen</PresentationFormat>
  <Paragraphs>72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Garamond</vt:lpstr>
      <vt:lpstr>Organic</vt:lpstr>
      <vt:lpstr>The Little Things in RFMS to Help You Close More Sales</vt:lpstr>
      <vt:lpstr>The Little Things in RFMS to Help You Close More Sales</vt:lpstr>
      <vt:lpstr>The Little Things in RFMS to Help You Close More Sales</vt:lpstr>
      <vt:lpstr>The Little Things in RFMS to Help You Close More Sales</vt:lpstr>
      <vt:lpstr>The Little Things in RFMS to Help You Close More Sales</vt:lpstr>
      <vt:lpstr>The Little Things in RFMS to Help You Close More Sales</vt:lpstr>
      <vt:lpstr>The Little Things in RFMS to Help You Close More Sales</vt:lpstr>
      <vt:lpstr>The Little Things in RFMS to Help You Close More Sales</vt:lpstr>
      <vt:lpstr>The average new hire is fully productive in 5.3 months. 24% are ready in 1–3 months, and 16% take longer than 7 months</vt:lpstr>
      <vt:lpstr>The Little Things in RFMS to Help You Close More Sales</vt:lpstr>
      <vt:lpstr>PowerPoint Presentation</vt:lpstr>
      <vt:lpstr>The Little Things in RFMS to Help You Close More Sales</vt:lpstr>
      <vt:lpstr>Acquiring a new customer costs 5–25 times more than keeping an existing customer</vt:lpstr>
      <vt:lpstr>The Little Things in RFMS to Help You Close More Sales</vt:lpstr>
      <vt:lpstr>The Little Things in RFMS to Help You Close More Sales</vt:lpstr>
      <vt:lpstr>The Little Things in RFMS to Help You Close More Sales</vt:lpstr>
      <vt:lpstr>The Little Things in RFMS to Help You Close More Sales</vt:lpstr>
      <vt:lpstr>The Little Things in RFMS to Help You Close More Sales</vt:lpstr>
      <vt:lpstr>PowerPoint Presentation</vt:lpstr>
      <vt:lpstr>PowerPoint Presentation</vt:lpstr>
      <vt:lpstr>The Little Things in RFMS to Help You Close More Sales</vt:lpstr>
      <vt:lpstr>PowerPoint Presentation</vt:lpstr>
      <vt:lpstr>PowerPoint Presentation</vt:lpstr>
      <vt:lpstr>The Little Things in RFMS to Help You Close More Sales</vt:lpstr>
      <vt:lpstr>The Little Things in RFMS to Help You Close More Sales</vt:lpstr>
      <vt:lpstr>The Little Things in RFMS to Help You Close More Sales</vt:lpstr>
      <vt:lpstr>The Little Things in RFMS to Help You Close More Sales</vt:lpstr>
      <vt:lpstr>The Little Things in RFMS to Help You Close More Sales</vt:lpstr>
      <vt:lpstr>PowerPoint Presentation</vt:lpstr>
      <vt:lpstr>The Little Things in RFMS to Help You Close More Sales</vt:lpstr>
      <vt:lpstr>The Little Things in RFMS to Help You Close More Sales</vt:lpstr>
      <vt:lpstr>75%–85% of top salespeople value CRMs, productivity apps, email marketing, and social selling as key factors in their success. </vt:lpstr>
      <vt:lpstr>The Little Things in RFMS to Help You Close More Sales</vt:lpstr>
      <vt:lpstr>The Little Things in RFMS to Help You Close More Sales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Little Things in RFMS to Help You Close More Sales</dc:title>
  <dc:creator>Tony Cargill</dc:creator>
  <cp:lastModifiedBy>Tony Cargill</cp:lastModifiedBy>
  <cp:revision>27</cp:revision>
  <dcterms:created xsi:type="dcterms:W3CDTF">2020-05-14T16:01:03Z</dcterms:created>
  <dcterms:modified xsi:type="dcterms:W3CDTF">2020-05-19T20:08:21Z</dcterms:modified>
</cp:coreProperties>
</file>